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3"/>
  </p:notesMasterIdLst>
  <p:sldIdLst>
    <p:sldId id="256" r:id="rId2"/>
    <p:sldId id="268" r:id="rId3"/>
    <p:sldId id="276" r:id="rId4"/>
    <p:sldId id="267" r:id="rId5"/>
    <p:sldId id="269" r:id="rId6"/>
    <p:sldId id="260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733DCB-6EA2-6671-D76A-73D5445B9104}" v="1" dt="2022-04-25T21:16:08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S::urn:spo:anon#bed3047ac3470c1da28e6e1590f40009ae15f1c2637fa1a5bc53f09cce79cd38::" providerId="AD" clId="Web-{39733DCB-6EA2-6671-D76A-73D5445B9104}"/>
    <pc:docChg chg="delSld">
      <pc:chgData name="Гость" userId="S::urn:spo:anon#bed3047ac3470c1da28e6e1590f40009ae15f1c2637fa1a5bc53f09cce79cd38::" providerId="AD" clId="Web-{39733DCB-6EA2-6671-D76A-73D5445B9104}" dt="2022-04-25T21:16:08.092" v="0"/>
      <pc:docMkLst>
        <pc:docMk/>
      </pc:docMkLst>
      <pc:sldChg chg="del">
        <pc:chgData name="Гость" userId="S::urn:spo:anon#bed3047ac3470c1da28e6e1590f40009ae15f1c2637fa1a5bc53f09cce79cd38::" providerId="AD" clId="Web-{39733DCB-6EA2-6671-D76A-73D5445B9104}" dt="2022-04-25T21:16:08.092" v="0"/>
        <pc:sldMkLst>
          <pc:docMk/>
          <pc:sldMk cId="2296685132" sldId="2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3B6E3-CDE9-4DD1-B00C-630F37B918D6}" type="doc">
      <dgm:prSet loTypeId="urn:microsoft.com/office/officeart/2005/8/layout/process2" loCatId="process" qsTypeId="urn:microsoft.com/office/officeart/2005/8/quickstyle/3d3" qsCatId="3D" csTypeId="urn:microsoft.com/office/officeart/2005/8/colors/accent1_3" csCatId="accent1" phldr="1"/>
      <dgm:spPr/>
    </dgm:pt>
    <dgm:pt modelId="{93F5BAE4-9DB9-422B-BB82-4E72344CBB42}">
      <dgm:prSet phldrT="[Текст]"/>
      <dgm:spPr/>
      <dgm:t>
        <a:bodyPr/>
        <a:lstStyle/>
        <a:p>
          <a:r>
            <a:rPr lang="ru-RU" dirty="0"/>
            <a:t>АСПИРАНТУРА</a:t>
          </a:r>
        </a:p>
      </dgm:t>
    </dgm:pt>
    <dgm:pt modelId="{20206758-E422-48A1-B56F-6BD8EABF7329}" type="parTrans" cxnId="{E416DDC4-01B2-4DCE-B255-A7578C0D189A}">
      <dgm:prSet/>
      <dgm:spPr/>
      <dgm:t>
        <a:bodyPr/>
        <a:lstStyle/>
        <a:p>
          <a:endParaRPr lang="ru-RU"/>
        </a:p>
      </dgm:t>
    </dgm:pt>
    <dgm:pt modelId="{31242C58-15CC-4A26-AE3C-4C44C7070280}" type="sibTrans" cxnId="{E416DDC4-01B2-4DCE-B255-A7578C0D189A}">
      <dgm:prSet/>
      <dgm:spPr/>
      <dgm:t>
        <a:bodyPr/>
        <a:lstStyle/>
        <a:p>
          <a:endParaRPr lang="ru-RU"/>
        </a:p>
      </dgm:t>
    </dgm:pt>
    <dgm:pt modelId="{8EC24D15-C782-4F42-8F29-519080EEC2EB}">
      <dgm:prSet phldrT="[Текст]"/>
      <dgm:spPr/>
      <dgm:t>
        <a:bodyPr/>
        <a:lstStyle/>
        <a:p>
          <a:r>
            <a:rPr lang="ru-RU" dirty="0"/>
            <a:t>ОЧНАЯ</a:t>
          </a:r>
        </a:p>
      </dgm:t>
    </dgm:pt>
    <dgm:pt modelId="{18C5D33D-72DA-42AC-920E-98D12ACC7F72}" type="parTrans" cxnId="{7105CA45-E20D-4464-956B-7D8E98AFAACC}">
      <dgm:prSet/>
      <dgm:spPr/>
      <dgm:t>
        <a:bodyPr/>
        <a:lstStyle/>
        <a:p>
          <a:endParaRPr lang="ru-RU"/>
        </a:p>
      </dgm:t>
    </dgm:pt>
    <dgm:pt modelId="{E4504FEE-222A-45C5-807E-7D644B12DF91}" type="sibTrans" cxnId="{7105CA45-E20D-4464-956B-7D8E98AFAACC}">
      <dgm:prSet/>
      <dgm:spPr/>
      <dgm:t>
        <a:bodyPr/>
        <a:lstStyle/>
        <a:p>
          <a:endParaRPr lang="ru-RU"/>
        </a:p>
      </dgm:t>
    </dgm:pt>
    <dgm:pt modelId="{F93D5FBD-226C-445B-92BD-A15070D150D4}">
      <dgm:prSet phldrT="[Текст]"/>
      <dgm:spPr/>
      <dgm:t>
        <a:bodyPr/>
        <a:lstStyle/>
        <a:p>
          <a:r>
            <a:rPr lang="ru-RU" dirty="0"/>
            <a:t>4 ГОДА</a:t>
          </a:r>
        </a:p>
      </dgm:t>
    </dgm:pt>
    <dgm:pt modelId="{970CC44E-2B5D-47CC-8AD4-D7FE70F69011}" type="parTrans" cxnId="{0EA0A992-0EDB-45DB-AD15-FB110F1ABAD7}">
      <dgm:prSet/>
      <dgm:spPr/>
      <dgm:t>
        <a:bodyPr/>
        <a:lstStyle/>
        <a:p>
          <a:endParaRPr lang="ru-RU"/>
        </a:p>
      </dgm:t>
    </dgm:pt>
    <dgm:pt modelId="{70893B9E-0D5A-405C-A584-8472E4A4AB47}" type="sibTrans" cxnId="{0EA0A992-0EDB-45DB-AD15-FB110F1ABAD7}">
      <dgm:prSet/>
      <dgm:spPr/>
      <dgm:t>
        <a:bodyPr/>
        <a:lstStyle/>
        <a:p>
          <a:endParaRPr lang="ru-RU"/>
        </a:p>
      </dgm:t>
    </dgm:pt>
    <dgm:pt modelId="{2129FBC0-566B-4E20-B8D9-F44F540A8625}" type="pres">
      <dgm:prSet presAssocID="{49A3B6E3-CDE9-4DD1-B00C-630F37B918D6}" presName="linearFlow" presStyleCnt="0">
        <dgm:presLayoutVars>
          <dgm:resizeHandles val="exact"/>
        </dgm:presLayoutVars>
      </dgm:prSet>
      <dgm:spPr/>
    </dgm:pt>
    <dgm:pt modelId="{946D4EB1-D7B9-4B85-BBA9-E6EDC072AEFA}" type="pres">
      <dgm:prSet presAssocID="{93F5BAE4-9DB9-422B-BB82-4E72344CBB42}" presName="node" presStyleLbl="node1" presStyleIdx="0" presStyleCnt="3">
        <dgm:presLayoutVars>
          <dgm:bulletEnabled val="1"/>
        </dgm:presLayoutVars>
      </dgm:prSet>
      <dgm:spPr/>
    </dgm:pt>
    <dgm:pt modelId="{7B7A26AD-C301-4F4B-8521-8859800CEBC8}" type="pres">
      <dgm:prSet presAssocID="{31242C58-15CC-4A26-AE3C-4C44C7070280}" presName="sibTrans" presStyleLbl="sibTrans2D1" presStyleIdx="0" presStyleCnt="2"/>
      <dgm:spPr/>
    </dgm:pt>
    <dgm:pt modelId="{9CE810A2-9927-47EA-B2C3-1B6CF68978F4}" type="pres">
      <dgm:prSet presAssocID="{31242C58-15CC-4A26-AE3C-4C44C7070280}" presName="connectorText" presStyleLbl="sibTrans2D1" presStyleIdx="0" presStyleCnt="2"/>
      <dgm:spPr/>
    </dgm:pt>
    <dgm:pt modelId="{C8A4CB5C-3357-4F8E-AB22-3ACF488E943A}" type="pres">
      <dgm:prSet presAssocID="{8EC24D15-C782-4F42-8F29-519080EEC2EB}" presName="node" presStyleLbl="node1" presStyleIdx="1" presStyleCnt="3">
        <dgm:presLayoutVars>
          <dgm:bulletEnabled val="1"/>
        </dgm:presLayoutVars>
      </dgm:prSet>
      <dgm:spPr/>
    </dgm:pt>
    <dgm:pt modelId="{EB1B9EA3-10EF-4CC7-8EF0-188AA56C58E3}" type="pres">
      <dgm:prSet presAssocID="{E4504FEE-222A-45C5-807E-7D644B12DF91}" presName="sibTrans" presStyleLbl="sibTrans2D1" presStyleIdx="1" presStyleCnt="2"/>
      <dgm:spPr/>
    </dgm:pt>
    <dgm:pt modelId="{66FEB2C5-E3D2-4C53-85AB-4C0E2E12630A}" type="pres">
      <dgm:prSet presAssocID="{E4504FEE-222A-45C5-807E-7D644B12DF91}" presName="connectorText" presStyleLbl="sibTrans2D1" presStyleIdx="1" presStyleCnt="2"/>
      <dgm:spPr/>
    </dgm:pt>
    <dgm:pt modelId="{31996BB4-9071-4385-B097-24F5D06D4BD8}" type="pres">
      <dgm:prSet presAssocID="{F93D5FBD-226C-445B-92BD-A15070D150D4}" presName="node" presStyleLbl="node1" presStyleIdx="2" presStyleCnt="3">
        <dgm:presLayoutVars>
          <dgm:bulletEnabled val="1"/>
        </dgm:presLayoutVars>
      </dgm:prSet>
      <dgm:spPr/>
    </dgm:pt>
  </dgm:ptLst>
  <dgm:cxnLst>
    <dgm:cxn modelId="{FA07D244-50F3-45C6-A6C2-EFEFE6AC4EE8}" type="presOf" srcId="{31242C58-15CC-4A26-AE3C-4C44C7070280}" destId="{9CE810A2-9927-47EA-B2C3-1B6CF68978F4}" srcOrd="1" destOrd="0" presId="urn:microsoft.com/office/officeart/2005/8/layout/process2"/>
    <dgm:cxn modelId="{7105CA45-E20D-4464-956B-7D8E98AFAACC}" srcId="{49A3B6E3-CDE9-4DD1-B00C-630F37B918D6}" destId="{8EC24D15-C782-4F42-8F29-519080EEC2EB}" srcOrd="1" destOrd="0" parTransId="{18C5D33D-72DA-42AC-920E-98D12ACC7F72}" sibTransId="{E4504FEE-222A-45C5-807E-7D644B12DF91}"/>
    <dgm:cxn modelId="{67B1934F-B11D-4397-BE64-120F121687B4}" type="presOf" srcId="{8EC24D15-C782-4F42-8F29-519080EEC2EB}" destId="{C8A4CB5C-3357-4F8E-AB22-3ACF488E943A}" srcOrd="0" destOrd="0" presId="urn:microsoft.com/office/officeart/2005/8/layout/process2"/>
    <dgm:cxn modelId="{D67A267E-2952-4797-86A3-0B19A9FA6CC0}" type="presOf" srcId="{31242C58-15CC-4A26-AE3C-4C44C7070280}" destId="{7B7A26AD-C301-4F4B-8521-8859800CEBC8}" srcOrd="0" destOrd="0" presId="urn:microsoft.com/office/officeart/2005/8/layout/process2"/>
    <dgm:cxn modelId="{28330487-13F1-4EE2-8581-7280685DE640}" type="presOf" srcId="{E4504FEE-222A-45C5-807E-7D644B12DF91}" destId="{66FEB2C5-E3D2-4C53-85AB-4C0E2E12630A}" srcOrd="1" destOrd="0" presId="urn:microsoft.com/office/officeart/2005/8/layout/process2"/>
    <dgm:cxn modelId="{0EA0A992-0EDB-45DB-AD15-FB110F1ABAD7}" srcId="{49A3B6E3-CDE9-4DD1-B00C-630F37B918D6}" destId="{F93D5FBD-226C-445B-92BD-A15070D150D4}" srcOrd="2" destOrd="0" parTransId="{970CC44E-2B5D-47CC-8AD4-D7FE70F69011}" sibTransId="{70893B9E-0D5A-405C-A584-8472E4A4AB47}"/>
    <dgm:cxn modelId="{8195DE97-0EC1-4A9E-AEC4-6D51A9ED3266}" type="presOf" srcId="{93F5BAE4-9DB9-422B-BB82-4E72344CBB42}" destId="{946D4EB1-D7B9-4B85-BBA9-E6EDC072AEFA}" srcOrd="0" destOrd="0" presId="urn:microsoft.com/office/officeart/2005/8/layout/process2"/>
    <dgm:cxn modelId="{51005BAB-902E-44E7-96DF-5AED166CAD64}" type="presOf" srcId="{49A3B6E3-CDE9-4DD1-B00C-630F37B918D6}" destId="{2129FBC0-566B-4E20-B8D9-F44F540A8625}" srcOrd="0" destOrd="0" presId="urn:microsoft.com/office/officeart/2005/8/layout/process2"/>
    <dgm:cxn modelId="{E416DDC4-01B2-4DCE-B255-A7578C0D189A}" srcId="{49A3B6E3-CDE9-4DD1-B00C-630F37B918D6}" destId="{93F5BAE4-9DB9-422B-BB82-4E72344CBB42}" srcOrd="0" destOrd="0" parTransId="{20206758-E422-48A1-B56F-6BD8EABF7329}" sibTransId="{31242C58-15CC-4A26-AE3C-4C44C7070280}"/>
    <dgm:cxn modelId="{80E950D9-6AC5-4AF0-A208-FBD032111E55}" type="presOf" srcId="{E4504FEE-222A-45C5-807E-7D644B12DF91}" destId="{EB1B9EA3-10EF-4CC7-8EF0-188AA56C58E3}" srcOrd="0" destOrd="0" presId="urn:microsoft.com/office/officeart/2005/8/layout/process2"/>
    <dgm:cxn modelId="{E3AB7DFB-FBD4-4F3D-8702-5CC9ADABBE7E}" type="presOf" srcId="{F93D5FBD-226C-445B-92BD-A15070D150D4}" destId="{31996BB4-9071-4385-B097-24F5D06D4BD8}" srcOrd="0" destOrd="0" presId="urn:microsoft.com/office/officeart/2005/8/layout/process2"/>
    <dgm:cxn modelId="{63297B43-3460-452E-88C9-92C722A94CE2}" type="presParOf" srcId="{2129FBC0-566B-4E20-B8D9-F44F540A8625}" destId="{946D4EB1-D7B9-4B85-BBA9-E6EDC072AEFA}" srcOrd="0" destOrd="0" presId="urn:microsoft.com/office/officeart/2005/8/layout/process2"/>
    <dgm:cxn modelId="{3343D4DA-328F-467F-B5B0-0038A172C592}" type="presParOf" srcId="{2129FBC0-566B-4E20-B8D9-F44F540A8625}" destId="{7B7A26AD-C301-4F4B-8521-8859800CEBC8}" srcOrd="1" destOrd="0" presId="urn:microsoft.com/office/officeart/2005/8/layout/process2"/>
    <dgm:cxn modelId="{F342CD98-67D6-4506-96BB-2A6A602D741A}" type="presParOf" srcId="{7B7A26AD-C301-4F4B-8521-8859800CEBC8}" destId="{9CE810A2-9927-47EA-B2C3-1B6CF68978F4}" srcOrd="0" destOrd="0" presId="urn:microsoft.com/office/officeart/2005/8/layout/process2"/>
    <dgm:cxn modelId="{5FC95F00-0F0A-40CD-A864-4829A6640C7C}" type="presParOf" srcId="{2129FBC0-566B-4E20-B8D9-F44F540A8625}" destId="{C8A4CB5C-3357-4F8E-AB22-3ACF488E943A}" srcOrd="2" destOrd="0" presId="urn:microsoft.com/office/officeart/2005/8/layout/process2"/>
    <dgm:cxn modelId="{6F02F56C-38CA-4BA7-B5D4-AD46C486D340}" type="presParOf" srcId="{2129FBC0-566B-4E20-B8D9-F44F540A8625}" destId="{EB1B9EA3-10EF-4CC7-8EF0-188AA56C58E3}" srcOrd="3" destOrd="0" presId="urn:microsoft.com/office/officeart/2005/8/layout/process2"/>
    <dgm:cxn modelId="{BC6174EE-AB9E-4F41-970E-978F5BA1D804}" type="presParOf" srcId="{EB1B9EA3-10EF-4CC7-8EF0-188AA56C58E3}" destId="{66FEB2C5-E3D2-4C53-85AB-4C0E2E12630A}" srcOrd="0" destOrd="0" presId="urn:microsoft.com/office/officeart/2005/8/layout/process2"/>
    <dgm:cxn modelId="{E5140AFC-2CA3-4EBA-827C-C6A814D25664}" type="presParOf" srcId="{2129FBC0-566B-4E20-B8D9-F44F540A8625}" destId="{31996BB4-9071-4385-B097-24F5D06D4BD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A3B6E3-CDE9-4DD1-B00C-630F37B918D6}" type="doc">
      <dgm:prSet loTypeId="urn:microsoft.com/office/officeart/2005/8/layout/process2" loCatId="process" qsTypeId="urn:microsoft.com/office/officeart/2005/8/quickstyle/3d3" qsCatId="3D" csTypeId="urn:microsoft.com/office/officeart/2005/8/colors/accent3_4" csCatId="accent3" phldr="1"/>
      <dgm:spPr/>
    </dgm:pt>
    <dgm:pt modelId="{93F5BAE4-9DB9-422B-BB82-4E72344CBB42}">
      <dgm:prSet phldrT="[Текст]"/>
      <dgm:spPr/>
      <dgm:t>
        <a:bodyPr/>
        <a:lstStyle/>
        <a:p>
          <a:r>
            <a:rPr lang="ru-RU" dirty="0"/>
            <a:t>АСПИРАНТУРА</a:t>
          </a:r>
        </a:p>
      </dgm:t>
    </dgm:pt>
    <dgm:pt modelId="{20206758-E422-48A1-B56F-6BD8EABF7329}" type="parTrans" cxnId="{E416DDC4-01B2-4DCE-B255-A7578C0D189A}">
      <dgm:prSet/>
      <dgm:spPr/>
      <dgm:t>
        <a:bodyPr/>
        <a:lstStyle/>
        <a:p>
          <a:endParaRPr lang="ru-RU"/>
        </a:p>
      </dgm:t>
    </dgm:pt>
    <dgm:pt modelId="{31242C58-15CC-4A26-AE3C-4C44C7070280}" type="sibTrans" cxnId="{E416DDC4-01B2-4DCE-B255-A7578C0D189A}">
      <dgm:prSet/>
      <dgm:spPr/>
      <dgm:t>
        <a:bodyPr/>
        <a:lstStyle/>
        <a:p>
          <a:endParaRPr lang="ru-RU"/>
        </a:p>
      </dgm:t>
    </dgm:pt>
    <dgm:pt modelId="{8EC24D15-C782-4F42-8F29-519080EEC2EB}">
      <dgm:prSet phldrT="[Текст]"/>
      <dgm:spPr/>
      <dgm:t>
        <a:bodyPr/>
        <a:lstStyle/>
        <a:p>
          <a:r>
            <a:rPr lang="ru-RU" dirty="0"/>
            <a:t>ЗАОЧНАЯ</a:t>
          </a:r>
        </a:p>
      </dgm:t>
    </dgm:pt>
    <dgm:pt modelId="{18C5D33D-72DA-42AC-920E-98D12ACC7F72}" type="parTrans" cxnId="{7105CA45-E20D-4464-956B-7D8E98AFAACC}">
      <dgm:prSet/>
      <dgm:spPr/>
      <dgm:t>
        <a:bodyPr/>
        <a:lstStyle/>
        <a:p>
          <a:endParaRPr lang="ru-RU"/>
        </a:p>
      </dgm:t>
    </dgm:pt>
    <dgm:pt modelId="{E4504FEE-222A-45C5-807E-7D644B12DF91}" type="sibTrans" cxnId="{7105CA45-E20D-4464-956B-7D8E98AFAACC}">
      <dgm:prSet/>
      <dgm:spPr/>
      <dgm:t>
        <a:bodyPr/>
        <a:lstStyle/>
        <a:p>
          <a:endParaRPr lang="ru-RU"/>
        </a:p>
      </dgm:t>
    </dgm:pt>
    <dgm:pt modelId="{F93D5FBD-226C-445B-92BD-A15070D150D4}">
      <dgm:prSet phldrT="[Текст]"/>
      <dgm:spPr/>
      <dgm:t>
        <a:bodyPr/>
        <a:lstStyle/>
        <a:p>
          <a:r>
            <a:rPr lang="ru-RU" dirty="0"/>
            <a:t>4 ГОДА</a:t>
          </a:r>
        </a:p>
      </dgm:t>
    </dgm:pt>
    <dgm:pt modelId="{970CC44E-2B5D-47CC-8AD4-D7FE70F69011}" type="parTrans" cxnId="{0EA0A992-0EDB-45DB-AD15-FB110F1ABAD7}">
      <dgm:prSet/>
      <dgm:spPr/>
      <dgm:t>
        <a:bodyPr/>
        <a:lstStyle/>
        <a:p>
          <a:endParaRPr lang="ru-RU"/>
        </a:p>
      </dgm:t>
    </dgm:pt>
    <dgm:pt modelId="{70893B9E-0D5A-405C-A584-8472E4A4AB47}" type="sibTrans" cxnId="{0EA0A992-0EDB-45DB-AD15-FB110F1ABAD7}">
      <dgm:prSet/>
      <dgm:spPr/>
      <dgm:t>
        <a:bodyPr/>
        <a:lstStyle/>
        <a:p>
          <a:endParaRPr lang="ru-RU"/>
        </a:p>
      </dgm:t>
    </dgm:pt>
    <dgm:pt modelId="{2129FBC0-566B-4E20-B8D9-F44F540A8625}" type="pres">
      <dgm:prSet presAssocID="{49A3B6E3-CDE9-4DD1-B00C-630F37B918D6}" presName="linearFlow" presStyleCnt="0">
        <dgm:presLayoutVars>
          <dgm:resizeHandles val="exact"/>
        </dgm:presLayoutVars>
      </dgm:prSet>
      <dgm:spPr/>
    </dgm:pt>
    <dgm:pt modelId="{946D4EB1-D7B9-4B85-BBA9-E6EDC072AEFA}" type="pres">
      <dgm:prSet presAssocID="{93F5BAE4-9DB9-422B-BB82-4E72344CBB42}" presName="node" presStyleLbl="node1" presStyleIdx="0" presStyleCnt="3">
        <dgm:presLayoutVars>
          <dgm:bulletEnabled val="1"/>
        </dgm:presLayoutVars>
      </dgm:prSet>
      <dgm:spPr/>
    </dgm:pt>
    <dgm:pt modelId="{7B7A26AD-C301-4F4B-8521-8859800CEBC8}" type="pres">
      <dgm:prSet presAssocID="{31242C58-15CC-4A26-AE3C-4C44C7070280}" presName="sibTrans" presStyleLbl="sibTrans2D1" presStyleIdx="0" presStyleCnt="2"/>
      <dgm:spPr/>
    </dgm:pt>
    <dgm:pt modelId="{9CE810A2-9927-47EA-B2C3-1B6CF68978F4}" type="pres">
      <dgm:prSet presAssocID="{31242C58-15CC-4A26-AE3C-4C44C7070280}" presName="connectorText" presStyleLbl="sibTrans2D1" presStyleIdx="0" presStyleCnt="2"/>
      <dgm:spPr/>
    </dgm:pt>
    <dgm:pt modelId="{C8A4CB5C-3357-4F8E-AB22-3ACF488E943A}" type="pres">
      <dgm:prSet presAssocID="{8EC24D15-C782-4F42-8F29-519080EEC2EB}" presName="node" presStyleLbl="node1" presStyleIdx="1" presStyleCnt="3">
        <dgm:presLayoutVars>
          <dgm:bulletEnabled val="1"/>
        </dgm:presLayoutVars>
      </dgm:prSet>
      <dgm:spPr/>
    </dgm:pt>
    <dgm:pt modelId="{EB1B9EA3-10EF-4CC7-8EF0-188AA56C58E3}" type="pres">
      <dgm:prSet presAssocID="{E4504FEE-222A-45C5-807E-7D644B12DF91}" presName="sibTrans" presStyleLbl="sibTrans2D1" presStyleIdx="1" presStyleCnt="2"/>
      <dgm:spPr/>
    </dgm:pt>
    <dgm:pt modelId="{66FEB2C5-E3D2-4C53-85AB-4C0E2E12630A}" type="pres">
      <dgm:prSet presAssocID="{E4504FEE-222A-45C5-807E-7D644B12DF91}" presName="connectorText" presStyleLbl="sibTrans2D1" presStyleIdx="1" presStyleCnt="2"/>
      <dgm:spPr/>
    </dgm:pt>
    <dgm:pt modelId="{31996BB4-9071-4385-B097-24F5D06D4BD8}" type="pres">
      <dgm:prSet presAssocID="{F93D5FBD-226C-445B-92BD-A15070D150D4}" presName="node" presStyleLbl="node1" presStyleIdx="2" presStyleCnt="3">
        <dgm:presLayoutVars>
          <dgm:bulletEnabled val="1"/>
        </dgm:presLayoutVars>
      </dgm:prSet>
      <dgm:spPr/>
    </dgm:pt>
  </dgm:ptLst>
  <dgm:cxnLst>
    <dgm:cxn modelId="{FA07D244-50F3-45C6-A6C2-EFEFE6AC4EE8}" type="presOf" srcId="{31242C58-15CC-4A26-AE3C-4C44C7070280}" destId="{9CE810A2-9927-47EA-B2C3-1B6CF68978F4}" srcOrd="1" destOrd="0" presId="urn:microsoft.com/office/officeart/2005/8/layout/process2"/>
    <dgm:cxn modelId="{7105CA45-E20D-4464-956B-7D8E98AFAACC}" srcId="{49A3B6E3-CDE9-4DD1-B00C-630F37B918D6}" destId="{8EC24D15-C782-4F42-8F29-519080EEC2EB}" srcOrd="1" destOrd="0" parTransId="{18C5D33D-72DA-42AC-920E-98D12ACC7F72}" sibTransId="{E4504FEE-222A-45C5-807E-7D644B12DF91}"/>
    <dgm:cxn modelId="{67B1934F-B11D-4397-BE64-120F121687B4}" type="presOf" srcId="{8EC24D15-C782-4F42-8F29-519080EEC2EB}" destId="{C8A4CB5C-3357-4F8E-AB22-3ACF488E943A}" srcOrd="0" destOrd="0" presId="urn:microsoft.com/office/officeart/2005/8/layout/process2"/>
    <dgm:cxn modelId="{D67A267E-2952-4797-86A3-0B19A9FA6CC0}" type="presOf" srcId="{31242C58-15CC-4A26-AE3C-4C44C7070280}" destId="{7B7A26AD-C301-4F4B-8521-8859800CEBC8}" srcOrd="0" destOrd="0" presId="urn:microsoft.com/office/officeart/2005/8/layout/process2"/>
    <dgm:cxn modelId="{28330487-13F1-4EE2-8581-7280685DE640}" type="presOf" srcId="{E4504FEE-222A-45C5-807E-7D644B12DF91}" destId="{66FEB2C5-E3D2-4C53-85AB-4C0E2E12630A}" srcOrd="1" destOrd="0" presId="urn:microsoft.com/office/officeart/2005/8/layout/process2"/>
    <dgm:cxn modelId="{0EA0A992-0EDB-45DB-AD15-FB110F1ABAD7}" srcId="{49A3B6E3-CDE9-4DD1-B00C-630F37B918D6}" destId="{F93D5FBD-226C-445B-92BD-A15070D150D4}" srcOrd="2" destOrd="0" parTransId="{970CC44E-2B5D-47CC-8AD4-D7FE70F69011}" sibTransId="{70893B9E-0D5A-405C-A584-8472E4A4AB47}"/>
    <dgm:cxn modelId="{8195DE97-0EC1-4A9E-AEC4-6D51A9ED3266}" type="presOf" srcId="{93F5BAE4-9DB9-422B-BB82-4E72344CBB42}" destId="{946D4EB1-D7B9-4B85-BBA9-E6EDC072AEFA}" srcOrd="0" destOrd="0" presId="urn:microsoft.com/office/officeart/2005/8/layout/process2"/>
    <dgm:cxn modelId="{51005BAB-902E-44E7-96DF-5AED166CAD64}" type="presOf" srcId="{49A3B6E3-CDE9-4DD1-B00C-630F37B918D6}" destId="{2129FBC0-566B-4E20-B8D9-F44F540A8625}" srcOrd="0" destOrd="0" presId="urn:microsoft.com/office/officeart/2005/8/layout/process2"/>
    <dgm:cxn modelId="{E416DDC4-01B2-4DCE-B255-A7578C0D189A}" srcId="{49A3B6E3-CDE9-4DD1-B00C-630F37B918D6}" destId="{93F5BAE4-9DB9-422B-BB82-4E72344CBB42}" srcOrd="0" destOrd="0" parTransId="{20206758-E422-48A1-B56F-6BD8EABF7329}" sibTransId="{31242C58-15CC-4A26-AE3C-4C44C7070280}"/>
    <dgm:cxn modelId="{80E950D9-6AC5-4AF0-A208-FBD032111E55}" type="presOf" srcId="{E4504FEE-222A-45C5-807E-7D644B12DF91}" destId="{EB1B9EA3-10EF-4CC7-8EF0-188AA56C58E3}" srcOrd="0" destOrd="0" presId="urn:microsoft.com/office/officeart/2005/8/layout/process2"/>
    <dgm:cxn modelId="{E3AB7DFB-FBD4-4F3D-8702-5CC9ADABBE7E}" type="presOf" srcId="{F93D5FBD-226C-445B-92BD-A15070D150D4}" destId="{31996BB4-9071-4385-B097-24F5D06D4BD8}" srcOrd="0" destOrd="0" presId="urn:microsoft.com/office/officeart/2005/8/layout/process2"/>
    <dgm:cxn modelId="{63297B43-3460-452E-88C9-92C722A94CE2}" type="presParOf" srcId="{2129FBC0-566B-4E20-B8D9-F44F540A8625}" destId="{946D4EB1-D7B9-4B85-BBA9-E6EDC072AEFA}" srcOrd="0" destOrd="0" presId="urn:microsoft.com/office/officeart/2005/8/layout/process2"/>
    <dgm:cxn modelId="{3343D4DA-328F-467F-B5B0-0038A172C592}" type="presParOf" srcId="{2129FBC0-566B-4E20-B8D9-F44F540A8625}" destId="{7B7A26AD-C301-4F4B-8521-8859800CEBC8}" srcOrd="1" destOrd="0" presId="urn:microsoft.com/office/officeart/2005/8/layout/process2"/>
    <dgm:cxn modelId="{F342CD98-67D6-4506-96BB-2A6A602D741A}" type="presParOf" srcId="{7B7A26AD-C301-4F4B-8521-8859800CEBC8}" destId="{9CE810A2-9927-47EA-B2C3-1B6CF68978F4}" srcOrd="0" destOrd="0" presId="urn:microsoft.com/office/officeart/2005/8/layout/process2"/>
    <dgm:cxn modelId="{5FC95F00-0F0A-40CD-A864-4829A6640C7C}" type="presParOf" srcId="{2129FBC0-566B-4E20-B8D9-F44F540A8625}" destId="{C8A4CB5C-3357-4F8E-AB22-3ACF488E943A}" srcOrd="2" destOrd="0" presId="urn:microsoft.com/office/officeart/2005/8/layout/process2"/>
    <dgm:cxn modelId="{6F02F56C-38CA-4BA7-B5D4-AD46C486D340}" type="presParOf" srcId="{2129FBC0-566B-4E20-B8D9-F44F540A8625}" destId="{EB1B9EA3-10EF-4CC7-8EF0-188AA56C58E3}" srcOrd="3" destOrd="0" presId="urn:microsoft.com/office/officeart/2005/8/layout/process2"/>
    <dgm:cxn modelId="{BC6174EE-AB9E-4F41-970E-978F5BA1D804}" type="presParOf" srcId="{EB1B9EA3-10EF-4CC7-8EF0-188AA56C58E3}" destId="{66FEB2C5-E3D2-4C53-85AB-4C0E2E12630A}" srcOrd="0" destOrd="0" presId="urn:microsoft.com/office/officeart/2005/8/layout/process2"/>
    <dgm:cxn modelId="{E5140AFC-2CA3-4EBA-827C-C6A814D25664}" type="presParOf" srcId="{2129FBC0-566B-4E20-B8D9-F44F540A8625}" destId="{31996BB4-9071-4385-B097-24F5D06D4BD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D4EB1-D7B9-4B85-BBA9-E6EDC072AEFA}">
      <dsp:nvSpPr>
        <dsp:cNvPr id="0" name=""/>
        <dsp:cNvSpPr/>
      </dsp:nvSpPr>
      <dsp:spPr>
        <a:xfrm>
          <a:off x="1304303" y="0"/>
          <a:ext cx="2438400" cy="135466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АСПИРАНТУРА</a:t>
          </a:r>
        </a:p>
      </dsp:txBody>
      <dsp:txXfrm>
        <a:off x="1343980" y="39677"/>
        <a:ext cx="2359046" cy="1275312"/>
      </dsp:txXfrm>
    </dsp:sp>
    <dsp:sp modelId="{7B7A26AD-C301-4F4B-8521-8859800CEBC8}">
      <dsp:nvSpPr>
        <dsp:cNvPr id="0" name=""/>
        <dsp:cNvSpPr/>
      </dsp:nvSpPr>
      <dsp:spPr>
        <a:xfrm rot="5400000">
          <a:off x="2269503" y="1388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-5400000">
        <a:off x="2340623" y="1439333"/>
        <a:ext cx="365760" cy="355600"/>
      </dsp:txXfrm>
    </dsp:sp>
    <dsp:sp modelId="{C8A4CB5C-3357-4F8E-AB22-3ACF488E943A}">
      <dsp:nvSpPr>
        <dsp:cNvPr id="0" name=""/>
        <dsp:cNvSpPr/>
      </dsp:nvSpPr>
      <dsp:spPr>
        <a:xfrm>
          <a:off x="1304303" y="2032000"/>
          <a:ext cx="2438400" cy="135466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241440"/>
            <a:satOff val="899"/>
            <a:lumOff val="142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ОЧНАЯ</a:t>
          </a:r>
        </a:p>
      </dsp:txBody>
      <dsp:txXfrm>
        <a:off x="1343980" y="2071677"/>
        <a:ext cx="2359046" cy="1275312"/>
      </dsp:txXfrm>
    </dsp:sp>
    <dsp:sp modelId="{EB1B9EA3-10EF-4CC7-8EF0-188AA56C58E3}">
      <dsp:nvSpPr>
        <dsp:cNvPr id="0" name=""/>
        <dsp:cNvSpPr/>
      </dsp:nvSpPr>
      <dsp:spPr>
        <a:xfrm rot="5400000">
          <a:off x="2269503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483042"/>
            <a:satOff val="-119"/>
            <a:lumOff val="258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-5400000">
        <a:off x="2340623" y="3471333"/>
        <a:ext cx="365760" cy="355600"/>
      </dsp:txXfrm>
    </dsp:sp>
    <dsp:sp modelId="{31996BB4-9071-4385-B097-24F5D06D4BD8}">
      <dsp:nvSpPr>
        <dsp:cNvPr id="0" name=""/>
        <dsp:cNvSpPr/>
      </dsp:nvSpPr>
      <dsp:spPr>
        <a:xfrm>
          <a:off x="1304303" y="4064000"/>
          <a:ext cx="2438400" cy="135466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482880"/>
            <a:satOff val="1799"/>
            <a:lumOff val="285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4 ГОДА</a:t>
          </a:r>
        </a:p>
      </dsp:txBody>
      <dsp:txXfrm>
        <a:off x="1343980" y="4103677"/>
        <a:ext cx="2359046" cy="1275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D4EB1-D7B9-4B85-BBA9-E6EDC072AEFA}">
      <dsp:nvSpPr>
        <dsp:cNvPr id="0" name=""/>
        <dsp:cNvSpPr/>
      </dsp:nvSpPr>
      <dsp:spPr>
        <a:xfrm>
          <a:off x="1304303" y="0"/>
          <a:ext cx="2438400" cy="1354666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АСПИРАНТУРА</a:t>
          </a:r>
        </a:p>
      </dsp:txBody>
      <dsp:txXfrm>
        <a:off x="1343980" y="39677"/>
        <a:ext cx="2359046" cy="1275312"/>
      </dsp:txXfrm>
    </dsp:sp>
    <dsp:sp modelId="{7B7A26AD-C301-4F4B-8521-8859800CEBC8}">
      <dsp:nvSpPr>
        <dsp:cNvPr id="0" name=""/>
        <dsp:cNvSpPr/>
      </dsp:nvSpPr>
      <dsp:spPr>
        <a:xfrm rot="5400000">
          <a:off x="2269503" y="1388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-5400000">
        <a:off x="2340623" y="1439333"/>
        <a:ext cx="365760" cy="355600"/>
      </dsp:txXfrm>
    </dsp:sp>
    <dsp:sp modelId="{C8A4CB5C-3357-4F8E-AB22-3ACF488E943A}">
      <dsp:nvSpPr>
        <dsp:cNvPr id="0" name=""/>
        <dsp:cNvSpPr/>
      </dsp:nvSpPr>
      <dsp:spPr>
        <a:xfrm>
          <a:off x="1304303" y="2032000"/>
          <a:ext cx="2438400" cy="1354666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04385"/>
            <a:satOff val="-28624"/>
            <a:lumOff val="326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ЗАОЧНАЯ</a:t>
          </a:r>
        </a:p>
      </dsp:txBody>
      <dsp:txXfrm>
        <a:off x="1343980" y="2071677"/>
        <a:ext cx="2359046" cy="1275312"/>
      </dsp:txXfrm>
    </dsp:sp>
    <dsp:sp modelId="{EB1B9EA3-10EF-4CC7-8EF0-188AA56C58E3}">
      <dsp:nvSpPr>
        <dsp:cNvPr id="0" name=""/>
        <dsp:cNvSpPr/>
      </dsp:nvSpPr>
      <dsp:spPr>
        <a:xfrm rot="5400000">
          <a:off x="2269503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17127"/>
            <a:satOff val="-40614"/>
            <a:lumOff val="420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-5400000">
        <a:off x="2340623" y="3471333"/>
        <a:ext cx="365760" cy="355600"/>
      </dsp:txXfrm>
    </dsp:sp>
    <dsp:sp modelId="{31996BB4-9071-4385-B097-24F5D06D4BD8}">
      <dsp:nvSpPr>
        <dsp:cNvPr id="0" name=""/>
        <dsp:cNvSpPr/>
      </dsp:nvSpPr>
      <dsp:spPr>
        <a:xfrm>
          <a:off x="1304303" y="4064000"/>
          <a:ext cx="2438400" cy="1354666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04385"/>
            <a:satOff val="-28624"/>
            <a:lumOff val="326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4 ГОДА</a:t>
          </a:r>
        </a:p>
      </dsp:txBody>
      <dsp:txXfrm>
        <a:off x="1343980" y="4103677"/>
        <a:ext cx="2359046" cy="1275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131AD-1294-44F7-8160-52226136F3E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35AF0-DD59-4A40-A1C7-1DD37659A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0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23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9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2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3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0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7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1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5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15075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0" y="2748999"/>
            <a:ext cx="12192000" cy="4109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4147" y="5202238"/>
            <a:ext cx="5880296" cy="165576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Направление: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науки 06.06.01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03.01.04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28" y="4612935"/>
            <a:ext cx="2822693" cy="518205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C3A78E3-2AE7-4F6C-A9EB-0BBCCD3EC78B}"/>
              </a:ext>
            </a:extLst>
          </p:cNvPr>
          <p:cNvSpPr txBox="1">
            <a:spLocks/>
          </p:cNvSpPr>
          <p:nvPr/>
        </p:nvSpPr>
        <p:spPr>
          <a:xfrm>
            <a:off x="709521" y="5131140"/>
            <a:ext cx="3429621" cy="623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институт</a:t>
            </a:r>
          </a:p>
        </p:txBody>
      </p:sp>
    </p:spTree>
    <p:extLst>
      <p:ext uri="{BB962C8B-B14F-4D97-AF65-F5344CB8AC3E}">
        <p14:creationId xmlns:p14="http://schemas.microsoft.com/office/powerpoint/2010/main" val="211777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33BB4-0AAE-4728-9203-2D6AB747B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940" y="698835"/>
            <a:ext cx="5069379" cy="1067812"/>
          </a:xfrm>
        </p:spPr>
        <p:txBody>
          <a:bodyPr anchor="b"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работа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DAD341-E38A-4DF7-BA27-64E2262DD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934" y="1989505"/>
            <a:ext cx="6425746" cy="3981038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анализ специальной литературы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проведение эксперимента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интерпретация полученных результатов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собственных результатов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собственных результатов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45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33BB4-0AAE-4728-9203-2D6AB747B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1" y="1196258"/>
            <a:ext cx="5069379" cy="1122676"/>
          </a:xfrm>
        </p:spPr>
        <p:txBody>
          <a:bodyPr anchor="b"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работа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DAD341-E38A-4DF7-BA27-64E2262DD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134" y="2743203"/>
            <a:ext cx="6425746" cy="322071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учебного процесса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учебно-методических пособий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94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D8169E-C87A-432D-89DA-DE971DAAFB49}"/>
              </a:ext>
            </a:extLst>
          </p:cNvPr>
          <p:cNvSpPr txBox="1"/>
          <p:nvPr/>
        </p:nvSpPr>
        <p:spPr>
          <a:xfrm>
            <a:off x="326637" y="1192515"/>
            <a:ext cx="70307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u="none" strike="noStrike" dirty="0">
                <a:solidFill>
                  <a:srgbClr val="005696"/>
                </a:solidFill>
                <a:effectLst/>
                <a:latin typeface="Arial" panose="020B0604020202020204" pitchFamily="34" charset="0"/>
              </a:rPr>
              <a:t>Целью программы</a:t>
            </a:r>
            <a:r>
              <a:rPr lang="ru-RU" sz="2400" b="0" i="0" u="none" strike="noStrike" dirty="0">
                <a:solidFill>
                  <a:srgbClr val="00569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является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подготовка кадров высшей квалификации (исследователей и преподавателей), способных осуществлять научно-исследовательскую деятельность в области биологических наук, в частности, биохимии, а также преподавательскую деятельность по образовательным программам высшего образования.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579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7D0925D5-8040-4524-B9CA-1BADE7A7E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707" y="215444"/>
            <a:ext cx="5069379" cy="686320"/>
          </a:xfrm>
        </p:spPr>
        <p:txBody>
          <a:bodyPr anchor="b"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сроки обучения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99941AB-691B-434B-8DF9-F964AF027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951400"/>
              </p:ext>
            </p:extLst>
          </p:nvPr>
        </p:nvGraphicFramePr>
        <p:xfrm>
          <a:off x="473295" y="1117208"/>
          <a:ext cx="50470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3" name="Схема 32">
            <a:extLst>
              <a:ext uri="{FF2B5EF4-FFF2-40B4-BE49-F238E27FC236}">
                <a16:creationId xmlns:a16="http://schemas.microsoft.com/office/drawing/2014/main" id="{4F96A723-F8A8-482A-845C-30B0E0C694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209568"/>
              </p:ext>
            </p:extLst>
          </p:nvPr>
        </p:nvGraphicFramePr>
        <p:xfrm>
          <a:off x="6950311" y="1117208"/>
          <a:ext cx="50470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1FD41461-EBCB-466B-B2AA-1FD27041C19E}"/>
              </a:ext>
            </a:extLst>
          </p:cNvPr>
          <p:cNvSpPr/>
          <p:nvPr/>
        </p:nvSpPr>
        <p:spPr>
          <a:xfrm rot="20951222">
            <a:off x="4458669" y="1437718"/>
            <a:ext cx="1365356" cy="41921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78A06EC5-4764-4D43-9F42-964CD7C4F929}"/>
              </a:ext>
            </a:extLst>
          </p:cNvPr>
          <p:cNvSpPr/>
          <p:nvPr/>
        </p:nvSpPr>
        <p:spPr>
          <a:xfrm rot="1550436">
            <a:off x="4371458" y="2172541"/>
            <a:ext cx="1365356" cy="41921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997072E-C2E8-4864-95B1-C5C4615EE1B3}"/>
              </a:ext>
            </a:extLst>
          </p:cNvPr>
          <p:cNvGrpSpPr/>
          <p:nvPr/>
        </p:nvGrpSpPr>
        <p:grpSpPr>
          <a:xfrm>
            <a:off x="5884337" y="1196675"/>
            <a:ext cx="1742586" cy="699266"/>
            <a:chOff x="1304303" y="0"/>
            <a:chExt cx="2438400" cy="1354666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19677441-9EE2-445B-A6AC-4113332A6E38}"/>
                </a:ext>
              </a:extLst>
            </p:cNvPr>
            <p:cNvSpPr/>
            <p:nvPr/>
          </p:nvSpPr>
          <p:spPr>
            <a:xfrm>
              <a:off x="1304303" y="0"/>
              <a:ext cx="2438400" cy="1354666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Прямоугольник: скругленные углы 4">
              <a:extLst>
                <a:ext uri="{FF2B5EF4-FFF2-40B4-BE49-F238E27FC236}">
                  <a16:creationId xmlns:a16="http://schemas.microsoft.com/office/drawing/2014/main" id="{4F3709AD-8029-4A50-BCD9-DC5D5F931A2C}"/>
                </a:ext>
              </a:extLst>
            </p:cNvPr>
            <p:cNvSpPr txBox="1"/>
            <p:nvPr/>
          </p:nvSpPr>
          <p:spPr>
            <a:xfrm>
              <a:off x="1343980" y="39677"/>
              <a:ext cx="2359046" cy="1275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700" kern="1200" dirty="0"/>
                <a:t>БЮДЖЕТ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68F9D1-D66B-4A11-A4A7-F45BB248C001}"/>
              </a:ext>
            </a:extLst>
          </p:cNvPr>
          <p:cNvGrpSpPr/>
          <p:nvPr/>
        </p:nvGrpSpPr>
        <p:grpSpPr>
          <a:xfrm>
            <a:off x="5800405" y="2518725"/>
            <a:ext cx="1826517" cy="699266"/>
            <a:chOff x="1304303" y="0"/>
            <a:chExt cx="2438400" cy="1354666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E483B72-1960-4913-A66B-6C5BCF7634C4}"/>
                </a:ext>
              </a:extLst>
            </p:cNvPr>
            <p:cNvSpPr/>
            <p:nvPr/>
          </p:nvSpPr>
          <p:spPr>
            <a:xfrm>
              <a:off x="1304303" y="0"/>
              <a:ext cx="2438400" cy="1354666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рямоугольник: скругленные углы 4">
              <a:extLst>
                <a:ext uri="{FF2B5EF4-FFF2-40B4-BE49-F238E27FC236}">
                  <a16:creationId xmlns:a16="http://schemas.microsoft.com/office/drawing/2014/main" id="{44D189F1-9B75-4CD6-98B6-D52A96FE53C8}"/>
                </a:ext>
              </a:extLst>
            </p:cNvPr>
            <p:cNvSpPr txBox="1"/>
            <p:nvPr/>
          </p:nvSpPr>
          <p:spPr>
            <a:xfrm>
              <a:off x="1343980" y="39677"/>
              <a:ext cx="2359046" cy="1275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>
              <a:defPPr>
                <a:defRPr lang="ru-RU"/>
              </a:defPPr>
              <a:lvl1pPr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2700"/>
              </a:lvl1pPr>
            </a:lstStyle>
            <a:p>
              <a:r>
                <a:rPr lang="ru-RU" dirty="0"/>
                <a:t>КОНТРАКТ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01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33BB4-0AAE-4728-9203-2D6AB747B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396" y="1164148"/>
            <a:ext cx="5069379" cy="960447"/>
          </a:xfrm>
        </p:spPr>
        <p:txBody>
          <a:bodyPr anchor="b"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Вступительный экзамен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DAD341-E38A-4DF7-BA27-64E2262DD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814485"/>
            <a:ext cx="6425746" cy="322071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Письменный экзамен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Билет: 3 теоретических вопроса, 1 задача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выполнения: 60 минут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задание – 25 баллов, максимально возможный результат – 100 баллов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17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33BB4-0AAE-4728-9203-2D6AB747B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3979" y="465331"/>
            <a:ext cx="5069379" cy="1104388"/>
          </a:xfrm>
        </p:spPr>
        <p:txBody>
          <a:bodyPr anchor="b"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 и научного руководителя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DAD341-E38A-4DF7-BA27-64E2262DD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619583"/>
            <a:ext cx="6425746" cy="322071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выбор темы и научного руководителя с учетом интересов аспиранта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и научный руководитель утверждаются приказом ректора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27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948E8DE-A931-4EF0-BE1D-F10274740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27962-2D31-4992-BC86-FB54CD59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68" y="948690"/>
            <a:ext cx="70031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учебного процесса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91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33BB4-0AAE-4728-9203-2D6AB747B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073" y="894080"/>
            <a:ext cx="5069379" cy="1178034"/>
          </a:xfrm>
        </p:spPr>
        <p:txBody>
          <a:bodyPr anchor="b"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 дисциплины и осваиваемые навыки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DAD341-E38A-4DF7-BA27-64E2262DD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414" y="2545083"/>
            <a:ext cx="6425746" cy="322071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Биохимия (специальность)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науки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практика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практика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80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33BB4-0AAE-4728-9203-2D6AB747B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153" y="981096"/>
            <a:ext cx="5069379" cy="726790"/>
          </a:xfrm>
        </p:spPr>
        <p:txBody>
          <a:bodyPr anchor="b"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DAD341-E38A-4DF7-BA27-64E2262DD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934" y="1833414"/>
            <a:ext cx="8599986" cy="429606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доклад о проделанной работе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экзамен по специальности (промежуточная аттестация)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экзамен по педагогической практике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Финальная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кандидатский экзамен по специальности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Выпускная квалификационная работа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02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948E8DE-A931-4EF0-BE1D-F10274740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27962-2D31-4992-BC86-FB54CD59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68" y="948690"/>
            <a:ext cx="70031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аучная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едагогическая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3763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412F24"/>
      </a:dk2>
      <a:lt2>
        <a:srgbClr val="E2E6E8"/>
      </a:lt2>
      <a:accent1>
        <a:srgbClr val="E76429"/>
      </a:accent1>
      <a:accent2>
        <a:srgbClr val="CB9A16"/>
      </a:accent2>
      <a:accent3>
        <a:srgbClr val="98AC1F"/>
      </a:accent3>
      <a:accent4>
        <a:srgbClr val="5CB814"/>
      </a:accent4>
      <a:accent5>
        <a:srgbClr val="25BC21"/>
      </a:accent5>
      <a:accent6>
        <a:srgbClr val="14BC56"/>
      </a:accent6>
      <a:hlink>
        <a:srgbClr val="3A8BB0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256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AccentBoxVTI</vt:lpstr>
      <vt:lpstr>Презентация PowerPoint</vt:lpstr>
      <vt:lpstr>Презентация PowerPoint</vt:lpstr>
      <vt:lpstr>Формы и сроки обучения</vt:lpstr>
      <vt:lpstr>Вступительный экзамен </vt:lpstr>
      <vt:lpstr>Выбор темы и научного руководителя</vt:lpstr>
      <vt:lpstr>Организация учебного процесса</vt:lpstr>
      <vt:lpstr>Изучаемые дисциплины и осваиваемые навыки</vt:lpstr>
      <vt:lpstr>Аттестация</vt:lpstr>
      <vt:lpstr>Научная и педагогическая работа</vt:lpstr>
      <vt:lpstr>Научная работа </vt:lpstr>
      <vt:lpstr>Педагогическая работа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Медицинский институт</dc:title>
  <dc:creator>Куаныш Бекбаев</dc:creator>
  <cp:lastModifiedBy>Екатерина Неборак</cp:lastModifiedBy>
  <cp:revision>16</cp:revision>
  <dcterms:created xsi:type="dcterms:W3CDTF">2020-06-17T18:47:00Z</dcterms:created>
  <dcterms:modified xsi:type="dcterms:W3CDTF">2022-04-25T21:16:08Z</dcterms:modified>
</cp:coreProperties>
</file>